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Raleway"/>
      <p:regular r:id="rId24"/>
      <p:bold r:id="rId25"/>
      <p:italic r:id="rId26"/>
      <p:boldItalic r:id="rId27"/>
    </p:embeddedFont>
    <p:embeddedFont>
      <p:font typeface="Raleway ExtraBold"/>
      <p:bold r:id="rId28"/>
      <p:boldItalic r:id="rId29"/>
    </p:embeddedFont>
    <p:embeddedFont>
      <p:font typeface="Work Sans Light"/>
      <p:regular r:id="rId30"/>
      <p:bold r:id="rId31"/>
    </p:embeddedFont>
    <p:embeddedFont>
      <p:font typeface="Work Sans"/>
      <p:regular r:id="rId32"/>
      <p:bold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aleway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italic.fntdata"/><Relationship Id="rId25" Type="http://schemas.openxmlformats.org/officeDocument/2006/relationships/font" Target="fonts/Raleway-bold.fntdata"/><Relationship Id="rId28" Type="http://schemas.openxmlformats.org/officeDocument/2006/relationships/font" Target="fonts/RalewayExtraBold-bold.fntdata"/><Relationship Id="rId27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Extra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WorkSansLight-bold.fntdata"/><Relationship Id="rId30" Type="http://schemas.openxmlformats.org/officeDocument/2006/relationships/font" Target="fonts/WorkSansLight-regular.fntdata"/><Relationship Id="rId11" Type="http://schemas.openxmlformats.org/officeDocument/2006/relationships/slide" Target="slides/slide6.xml"/><Relationship Id="rId33" Type="http://schemas.openxmlformats.org/officeDocument/2006/relationships/font" Target="fonts/WorkSans-bold.fntdata"/><Relationship Id="rId10" Type="http://schemas.openxmlformats.org/officeDocument/2006/relationships/slide" Target="slides/slide5.xml"/><Relationship Id="rId32" Type="http://schemas.openxmlformats.org/officeDocument/2006/relationships/font" Target="fonts/WorkSans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d8e1ba313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d8e1ba313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d8e1ba313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d8e1ba313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d8e1ba313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5d8e1ba313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d8e1ba313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d8e1ba313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d8e1ba313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d8e1ba313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d8e1ba313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d8e1ba313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d8e1ba313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d8e1ba313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d8e1ba313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5d8e1ba313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d8e1ba313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5d8e1ba313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d8e1ba313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d8e1ba313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d8e1ba313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d8e1ba313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d8e1ba313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d8e1ba313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d8e1ba313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d8e1ba313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d8e1ba313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d8e1ba313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d8e1ba313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d8e1ba313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d8e1ba313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d8e1ba313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d8e1ba313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d8e1ba313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d8e1ba313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d8e1ba313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rect b="b" l="l" r="r" t="t"/>
            <a:pathLst>
              <a:path extrusionOk="0" h="1801674" w="1899125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rect b="b" l="l" r="r" t="t"/>
            <a:pathLst>
              <a:path extrusionOk="0" h="1341534" w="2728778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scribbles 1">
  <p:cSld name="BLANK_1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8" name="Google Shape;88;p11"/>
          <p:cNvSpPr/>
          <p:nvPr/>
        </p:nvSpPr>
        <p:spPr>
          <a:xfrm>
            <a:off x="-296625" y="-263875"/>
            <a:ext cx="2030379" cy="2001770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1"/>
          <p:cNvSpPr/>
          <p:nvPr/>
        </p:nvSpPr>
        <p:spPr>
          <a:xfrm rot="1832534">
            <a:off x="8091114" y="518904"/>
            <a:ext cx="1576304" cy="1379706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1"/>
          <p:cNvSpPr/>
          <p:nvPr/>
        </p:nvSpPr>
        <p:spPr>
          <a:xfrm rot="-2178819">
            <a:off x="7229719" y="2940743"/>
            <a:ext cx="2971008" cy="1464977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6757725" y="3704750"/>
            <a:ext cx="1568804" cy="1615431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1"/>
          <p:cNvSpPr/>
          <p:nvPr/>
        </p:nvSpPr>
        <p:spPr>
          <a:xfrm>
            <a:off x="-494451" y="1212725"/>
            <a:ext cx="1262060" cy="112402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scribbles 2">
  <p:cSld name="BLANK_1_1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5" name="Google Shape;95;p12"/>
          <p:cNvSpPr/>
          <p:nvPr/>
        </p:nvSpPr>
        <p:spPr>
          <a:xfrm>
            <a:off x="-363975" y="-139378"/>
            <a:ext cx="1725952" cy="1537174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2"/>
          <p:cNvSpPr/>
          <p:nvPr/>
        </p:nvSpPr>
        <p:spPr>
          <a:xfrm>
            <a:off x="-833250" y="989836"/>
            <a:ext cx="1722922" cy="16986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2"/>
          <p:cNvSpPr/>
          <p:nvPr/>
        </p:nvSpPr>
        <p:spPr>
          <a:xfrm rot="3883627">
            <a:off x="5783707" y="3854784"/>
            <a:ext cx="1547313" cy="1912394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2"/>
          <p:cNvSpPr/>
          <p:nvPr/>
        </p:nvSpPr>
        <p:spPr>
          <a:xfrm rot="-10111965">
            <a:off x="7102246" y="-359891"/>
            <a:ext cx="2575201" cy="1264627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2"/>
          <p:cNvSpPr/>
          <p:nvPr/>
        </p:nvSpPr>
        <p:spPr>
          <a:xfrm>
            <a:off x="4738425" y="4133800"/>
            <a:ext cx="1416809" cy="1458918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2"/>
          <p:cNvSpPr/>
          <p:nvPr/>
        </p:nvSpPr>
        <p:spPr>
          <a:xfrm rot="-1859643">
            <a:off x="7847841" y="325734"/>
            <a:ext cx="945912" cy="1176986"/>
          </a:xfrm>
          <a:custGeom>
            <a:rect b="b" l="l" r="r" t="t"/>
            <a:pathLst>
              <a:path extrusionOk="0" h="1451708" w="1166698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scribbles 3">
  <p:cSld name="BLANK_1_1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flipH="1" rot="-5400000">
            <a:off x="161815" y="3378547"/>
            <a:ext cx="1825737" cy="2198998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_2">
  <p:cSld name="TITLE_2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0" name="Google Shape;110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1" name="Google Shape;11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-363974" y="-139386"/>
            <a:ext cx="2380859" cy="2120450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538350" y="1180336"/>
            <a:ext cx="1722922" cy="16986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"/>
          <p:cNvSpPr/>
          <p:nvPr/>
        </p:nvSpPr>
        <p:spPr>
          <a:xfrm rot="3886626">
            <a:off x="5504907" y="3800569"/>
            <a:ext cx="2184896" cy="1912394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/>
          <p:nvPr/>
        </p:nvSpPr>
        <p:spPr>
          <a:xfrm rot="-10114520">
            <a:off x="6110162" y="-457878"/>
            <a:ext cx="3531172" cy="1733961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6891075" y="3047950"/>
            <a:ext cx="1416809" cy="1458918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/>
          <p:nvPr>
            <p:ph type="ctrTitle"/>
          </p:nvPr>
        </p:nvSpPr>
        <p:spPr>
          <a:xfrm>
            <a:off x="1216025" y="1888150"/>
            <a:ext cx="6711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5" name="Google Shape;25;p3"/>
          <p:cNvSpPr txBox="1"/>
          <p:nvPr>
            <p:ph idx="1" type="subTitle"/>
          </p:nvPr>
        </p:nvSpPr>
        <p:spPr>
          <a:xfrm>
            <a:off x="1216025" y="3144854"/>
            <a:ext cx="67119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/>
          <p:nvPr/>
        </p:nvSpPr>
        <p:spPr>
          <a:xfrm rot="-1859257">
            <a:off x="7432020" y="368594"/>
            <a:ext cx="1201023" cy="1494418"/>
          </a:xfrm>
          <a:custGeom>
            <a:rect b="b" l="l" r="r" t="t"/>
            <a:pathLst>
              <a:path extrusionOk="0" h="1451708" w="1166698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841169" y="534700"/>
            <a:ext cx="1445085" cy="1017492"/>
          </a:xfrm>
          <a:custGeom>
            <a:rect b="b" l="l" r="r" t="t"/>
            <a:pathLst>
              <a:path extrusionOk="0" h="1017492" w="3176012">
                <a:moveTo>
                  <a:pt x="3132430" y="666969"/>
                </a:moveTo>
                <a:cubicBezTo>
                  <a:pt x="3048872" y="666537"/>
                  <a:pt x="2965324" y="665692"/>
                  <a:pt x="2881784" y="664435"/>
                </a:cubicBezTo>
                <a:cubicBezTo>
                  <a:pt x="2911457" y="560567"/>
                  <a:pt x="2629330" y="585051"/>
                  <a:pt x="2573160" y="581778"/>
                </a:cubicBezTo>
                <a:cubicBezTo>
                  <a:pt x="2431445" y="573528"/>
                  <a:pt x="2289782" y="566179"/>
                  <a:pt x="2148177" y="556069"/>
                </a:cubicBezTo>
                <a:cubicBezTo>
                  <a:pt x="2240727" y="555874"/>
                  <a:pt x="2333276" y="556663"/>
                  <a:pt x="2425825" y="558434"/>
                </a:cubicBezTo>
                <a:cubicBezTo>
                  <a:pt x="2478456" y="559458"/>
                  <a:pt x="2566166" y="581688"/>
                  <a:pt x="2608316" y="544824"/>
                </a:cubicBezTo>
                <a:cubicBezTo>
                  <a:pt x="2634593" y="521856"/>
                  <a:pt x="2642475" y="479653"/>
                  <a:pt x="2616256" y="454663"/>
                </a:cubicBezTo>
                <a:cubicBezTo>
                  <a:pt x="2579265" y="419407"/>
                  <a:pt x="2438011" y="441313"/>
                  <a:pt x="2389146" y="440574"/>
                </a:cubicBezTo>
                <a:lnTo>
                  <a:pt x="2590602" y="434326"/>
                </a:lnTo>
                <a:cubicBezTo>
                  <a:pt x="2632162" y="433030"/>
                  <a:pt x="2693051" y="443302"/>
                  <a:pt x="2728454" y="417158"/>
                </a:cubicBezTo>
                <a:cubicBezTo>
                  <a:pt x="2747899" y="402816"/>
                  <a:pt x="2767078" y="370360"/>
                  <a:pt x="2757894" y="345130"/>
                </a:cubicBezTo>
                <a:cubicBezTo>
                  <a:pt x="2742714" y="303452"/>
                  <a:pt x="2686115" y="313698"/>
                  <a:pt x="2651477" y="312804"/>
                </a:cubicBezTo>
                <a:cubicBezTo>
                  <a:pt x="2660837" y="294068"/>
                  <a:pt x="2663839" y="264911"/>
                  <a:pt x="2646986" y="248728"/>
                </a:cubicBezTo>
                <a:cubicBezTo>
                  <a:pt x="2680120" y="248423"/>
                  <a:pt x="3024562" y="270607"/>
                  <a:pt x="2933268" y="147860"/>
                </a:cubicBezTo>
                <a:cubicBezTo>
                  <a:pt x="2897146" y="99292"/>
                  <a:pt x="2784741" y="141185"/>
                  <a:pt x="2733730" y="129746"/>
                </a:cubicBezTo>
                <a:cubicBezTo>
                  <a:pt x="2687191" y="119318"/>
                  <a:pt x="2712340" y="113978"/>
                  <a:pt x="2674228" y="92714"/>
                </a:cubicBezTo>
                <a:cubicBezTo>
                  <a:pt x="2645243" y="76512"/>
                  <a:pt x="2577937" y="90329"/>
                  <a:pt x="2545541" y="90608"/>
                </a:cubicBezTo>
                <a:cubicBezTo>
                  <a:pt x="2178679" y="93790"/>
                  <a:pt x="1798168" y="126162"/>
                  <a:pt x="1433755" y="84322"/>
                </a:cubicBezTo>
                <a:cubicBezTo>
                  <a:pt x="1250435" y="63272"/>
                  <a:pt x="1068009" y="35204"/>
                  <a:pt x="884694" y="14329"/>
                </a:cubicBezTo>
                <a:cubicBezTo>
                  <a:pt x="735538" y="-2670"/>
                  <a:pt x="577346" y="-17628"/>
                  <a:pt x="437822" y="50816"/>
                </a:cubicBezTo>
                <a:cubicBezTo>
                  <a:pt x="408273" y="65313"/>
                  <a:pt x="379241" y="98372"/>
                  <a:pt x="350878" y="109668"/>
                </a:cubicBezTo>
                <a:cubicBezTo>
                  <a:pt x="319765" y="122060"/>
                  <a:pt x="256894" y="110485"/>
                  <a:pt x="223021" y="110776"/>
                </a:cubicBezTo>
                <a:cubicBezTo>
                  <a:pt x="169871" y="111243"/>
                  <a:pt x="91482" y="94445"/>
                  <a:pt x="65516" y="156032"/>
                </a:cubicBezTo>
                <a:cubicBezTo>
                  <a:pt x="14771" y="276459"/>
                  <a:pt x="346820" y="226382"/>
                  <a:pt x="407333" y="225857"/>
                </a:cubicBezTo>
                <a:cubicBezTo>
                  <a:pt x="382988" y="261223"/>
                  <a:pt x="391356" y="241942"/>
                  <a:pt x="371547" y="263673"/>
                </a:cubicBezTo>
                <a:cubicBezTo>
                  <a:pt x="362285" y="273835"/>
                  <a:pt x="349860" y="279920"/>
                  <a:pt x="342859" y="293031"/>
                </a:cubicBezTo>
                <a:cubicBezTo>
                  <a:pt x="330422" y="316362"/>
                  <a:pt x="329650" y="341741"/>
                  <a:pt x="348609" y="360995"/>
                </a:cubicBezTo>
                <a:cubicBezTo>
                  <a:pt x="372423" y="385175"/>
                  <a:pt x="435347" y="372596"/>
                  <a:pt x="466199" y="373400"/>
                </a:cubicBezTo>
                <a:lnTo>
                  <a:pt x="651867" y="378221"/>
                </a:lnTo>
                <a:cubicBezTo>
                  <a:pt x="573879" y="380645"/>
                  <a:pt x="441213" y="359583"/>
                  <a:pt x="368747" y="390892"/>
                </a:cubicBezTo>
                <a:cubicBezTo>
                  <a:pt x="343385" y="401851"/>
                  <a:pt x="318806" y="428856"/>
                  <a:pt x="321827" y="458480"/>
                </a:cubicBezTo>
                <a:cubicBezTo>
                  <a:pt x="326746" y="506685"/>
                  <a:pt x="371898" y="503503"/>
                  <a:pt x="409582" y="508026"/>
                </a:cubicBezTo>
                <a:cubicBezTo>
                  <a:pt x="386553" y="531241"/>
                  <a:pt x="371943" y="584630"/>
                  <a:pt x="411339" y="600884"/>
                </a:cubicBezTo>
                <a:cubicBezTo>
                  <a:pt x="343405" y="598350"/>
                  <a:pt x="166928" y="556814"/>
                  <a:pt x="131772" y="635880"/>
                </a:cubicBezTo>
                <a:cubicBezTo>
                  <a:pt x="90289" y="729204"/>
                  <a:pt x="255649" y="721246"/>
                  <a:pt x="307801" y="727908"/>
                </a:cubicBezTo>
                <a:cubicBezTo>
                  <a:pt x="246264" y="741738"/>
                  <a:pt x="233864" y="812043"/>
                  <a:pt x="286249" y="840461"/>
                </a:cubicBezTo>
                <a:cubicBezTo>
                  <a:pt x="316266" y="856741"/>
                  <a:pt x="382177" y="852127"/>
                  <a:pt x="416433" y="856054"/>
                </a:cubicBezTo>
                <a:cubicBezTo>
                  <a:pt x="459851" y="861049"/>
                  <a:pt x="503294" y="865849"/>
                  <a:pt x="546760" y="870455"/>
                </a:cubicBezTo>
                <a:lnTo>
                  <a:pt x="307074" y="867571"/>
                </a:lnTo>
                <a:cubicBezTo>
                  <a:pt x="234078" y="866696"/>
                  <a:pt x="137690" y="848886"/>
                  <a:pt x="67396" y="864693"/>
                </a:cubicBezTo>
                <a:cubicBezTo>
                  <a:pt x="34339" y="872127"/>
                  <a:pt x="1522" y="890137"/>
                  <a:pt x="64" y="929676"/>
                </a:cubicBezTo>
                <a:cubicBezTo>
                  <a:pt x="-1912" y="983266"/>
                  <a:pt x="42072" y="980823"/>
                  <a:pt x="83198" y="981970"/>
                </a:cubicBezTo>
                <a:cubicBezTo>
                  <a:pt x="403995" y="990907"/>
                  <a:pt x="725407" y="989695"/>
                  <a:pt x="1046308" y="993552"/>
                </a:cubicBezTo>
                <a:lnTo>
                  <a:pt x="2007104" y="1005107"/>
                </a:lnTo>
                <a:lnTo>
                  <a:pt x="2216500" y="1007628"/>
                </a:lnTo>
                <a:cubicBezTo>
                  <a:pt x="2281116" y="1008406"/>
                  <a:pt x="2380661" y="1029870"/>
                  <a:pt x="2442301" y="1008062"/>
                </a:cubicBezTo>
                <a:cubicBezTo>
                  <a:pt x="2472610" y="997343"/>
                  <a:pt x="2504525" y="959819"/>
                  <a:pt x="2492366" y="924777"/>
                </a:cubicBezTo>
                <a:cubicBezTo>
                  <a:pt x="2474159" y="872366"/>
                  <a:pt x="2381750" y="891530"/>
                  <a:pt x="2340339" y="890376"/>
                </a:cubicBezTo>
                <a:cubicBezTo>
                  <a:pt x="2462000" y="767804"/>
                  <a:pt x="2123203" y="781913"/>
                  <a:pt x="2079834" y="779146"/>
                </a:cubicBezTo>
                <a:cubicBezTo>
                  <a:pt x="2324102" y="782416"/>
                  <a:pt x="2568385" y="784145"/>
                  <a:pt x="2812683" y="784331"/>
                </a:cubicBezTo>
                <a:cubicBezTo>
                  <a:pt x="2871480" y="784361"/>
                  <a:pt x="2930277" y="784307"/>
                  <a:pt x="2989075" y="784168"/>
                </a:cubicBezTo>
                <a:cubicBezTo>
                  <a:pt x="3032100" y="784065"/>
                  <a:pt x="3097105" y="797474"/>
                  <a:pt x="3136247" y="778206"/>
                </a:cubicBezTo>
                <a:cubicBezTo>
                  <a:pt x="3182345" y="755575"/>
                  <a:pt x="3205465" y="667332"/>
                  <a:pt x="3132430" y="666969"/>
                </a:cubicBezTo>
                <a:close/>
                <a:moveTo>
                  <a:pt x="587432" y="607728"/>
                </a:moveTo>
                <a:cubicBezTo>
                  <a:pt x="565083" y="606864"/>
                  <a:pt x="542732" y="605999"/>
                  <a:pt x="520380" y="605135"/>
                </a:cubicBezTo>
                <a:lnTo>
                  <a:pt x="750245" y="605135"/>
                </a:lnTo>
                <a:cubicBezTo>
                  <a:pt x="745967" y="625232"/>
                  <a:pt x="610922" y="608687"/>
                  <a:pt x="587432" y="60772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1216025" y="1552200"/>
            <a:ext cx="5456700" cy="230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191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000"/>
              <a:buChar char="✘"/>
              <a:defRPr sz="3000"/>
            </a:lvl1pPr>
            <a:lvl2pPr indent="-4191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/>
            </a:lvl2pPr>
            <a:lvl3pPr indent="-4191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30" name="Google Shape;30;p4"/>
          <p:cNvSpPr txBox="1"/>
          <p:nvPr/>
        </p:nvSpPr>
        <p:spPr>
          <a:xfrm>
            <a:off x="1216025" y="6289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b="1" sz="9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482850" y="-478441"/>
            <a:ext cx="1691129" cy="1577178"/>
          </a:xfrm>
          <a:custGeom>
            <a:rect b="b" l="l" r="r" t="t"/>
            <a:pathLst>
              <a:path extrusionOk="0" h="1348015" w="1445409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7524748" y="2004302"/>
            <a:ext cx="2169605" cy="2139034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"/>
          <p:cNvSpPr/>
          <p:nvPr/>
        </p:nvSpPr>
        <p:spPr>
          <a:xfrm rot="5828734">
            <a:off x="6579602" y="3865726"/>
            <a:ext cx="2358243" cy="1159370"/>
          </a:xfrm>
          <a:custGeom>
            <a:rect b="b" l="l" r="r" t="t"/>
            <a:pathLst>
              <a:path extrusionOk="0" h="1341534" w="2728778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"/>
          <p:cNvSpPr/>
          <p:nvPr/>
        </p:nvSpPr>
        <p:spPr>
          <a:xfrm rot="2087446">
            <a:off x="-347111" y="4074972"/>
            <a:ext cx="1577102" cy="1380404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6000753" y="-218972"/>
            <a:ext cx="3409660" cy="862777"/>
          </a:xfrm>
          <a:custGeom>
            <a:rect b="b" l="l" r="r" t="t"/>
            <a:pathLst>
              <a:path extrusionOk="0" h="667526" w="2638035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/>
          <p:nvPr/>
        </p:nvSpPr>
        <p:spPr>
          <a:xfrm>
            <a:off x="-258525" y="-549627"/>
            <a:ext cx="2337836" cy="230489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5"/>
          <p:cNvSpPr/>
          <p:nvPr/>
        </p:nvSpPr>
        <p:spPr>
          <a:xfrm rot="1832534">
            <a:off x="8091114" y="518904"/>
            <a:ext cx="1576304" cy="1379706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 rot="-2178819">
            <a:off x="7229719" y="2940743"/>
            <a:ext cx="2971008" cy="1464977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6757725" y="3704750"/>
            <a:ext cx="1568804" cy="1615431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-608751" y="1003175"/>
            <a:ext cx="1262060" cy="112402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✘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" type="body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4" name="Google Shape;54;p6"/>
          <p:cNvSpPr txBox="1"/>
          <p:nvPr>
            <p:ph idx="2" type="body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/>
          <p:nvPr/>
        </p:nvSpPr>
        <p:spPr>
          <a:xfrm>
            <a:off x="7685537" y="1390705"/>
            <a:ext cx="2138785" cy="2202352"/>
          </a:xfrm>
          <a:custGeom>
            <a:rect b="b" l="l" r="r" t="t"/>
            <a:pathLst>
              <a:path extrusionOk="0" h="2235890" w="2171355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7"/>
          <p:cNvSpPr/>
          <p:nvPr/>
        </p:nvSpPr>
        <p:spPr>
          <a:xfrm>
            <a:off x="-628647" y="-96447"/>
            <a:ext cx="3409660" cy="862777"/>
          </a:xfrm>
          <a:custGeom>
            <a:rect b="b" l="l" r="r" t="t"/>
            <a:pathLst>
              <a:path extrusionOk="0" h="667526" w="2638035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7"/>
          <p:cNvSpPr/>
          <p:nvPr/>
        </p:nvSpPr>
        <p:spPr>
          <a:xfrm>
            <a:off x="1183975" y="-519363"/>
            <a:ext cx="1832056" cy="1708609"/>
          </a:xfrm>
          <a:custGeom>
            <a:rect b="b" l="l" r="r" t="t"/>
            <a:pathLst>
              <a:path extrusionOk="0" h="1348015" w="1445409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7"/>
          <p:cNvSpPr/>
          <p:nvPr/>
        </p:nvSpPr>
        <p:spPr>
          <a:xfrm>
            <a:off x="133349" y="3953347"/>
            <a:ext cx="1543088" cy="15213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 rot="4213030">
            <a:off x="-435731" y="3147919"/>
            <a:ext cx="1834203" cy="901739"/>
          </a:xfrm>
          <a:custGeom>
            <a:rect b="b" l="l" r="r" t="t"/>
            <a:pathLst>
              <a:path extrusionOk="0" h="1341534" w="2728778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" type="body"/>
          </p:nvPr>
        </p:nvSpPr>
        <p:spPr>
          <a:xfrm>
            <a:off x="1183975" y="1863125"/>
            <a:ext cx="20313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64" name="Google Shape;64;p7"/>
          <p:cNvSpPr txBox="1"/>
          <p:nvPr>
            <p:ph idx="2" type="body"/>
          </p:nvPr>
        </p:nvSpPr>
        <p:spPr>
          <a:xfrm>
            <a:off x="3542027" y="1863125"/>
            <a:ext cx="20313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65" name="Google Shape;65;p7"/>
          <p:cNvSpPr txBox="1"/>
          <p:nvPr>
            <p:ph idx="3" type="body"/>
          </p:nvPr>
        </p:nvSpPr>
        <p:spPr>
          <a:xfrm>
            <a:off x="5900079" y="1863125"/>
            <a:ext cx="2031300" cy="30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✘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/>
          <p:nvPr/>
        </p:nvSpPr>
        <p:spPr>
          <a:xfrm rot="3886626">
            <a:off x="-462593" y="-88356"/>
            <a:ext cx="2184896" cy="1912394"/>
          </a:xfrm>
          <a:custGeom>
            <a:rect b="b" l="l" r="r" t="t"/>
            <a:pathLst>
              <a:path extrusionOk="0" h="1821116" w="2080612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/>
          <p:nvPr/>
        </p:nvSpPr>
        <p:spPr>
          <a:xfrm rot="-1859020">
            <a:off x="564045" y="369917"/>
            <a:ext cx="1439126" cy="1790687"/>
          </a:xfrm>
          <a:custGeom>
            <a:rect b="b" l="l" r="r" t="t"/>
            <a:pathLst>
              <a:path extrusionOk="0" h="1451708" w="1166698">
                <a:moveTo>
                  <a:pt x="1104371" y="837588"/>
                </a:moveTo>
                <a:cubicBezTo>
                  <a:pt x="1157339" y="839253"/>
                  <a:pt x="1194466" y="769072"/>
                  <a:pt x="1156120" y="730764"/>
                </a:cubicBezTo>
                <a:cubicBezTo>
                  <a:pt x="1131024" y="705703"/>
                  <a:pt x="1056796" y="697790"/>
                  <a:pt x="1025113" y="689689"/>
                </a:cubicBezTo>
                <a:cubicBezTo>
                  <a:pt x="976107" y="677159"/>
                  <a:pt x="926719" y="666291"/>
                  <a:pt x="876948" y="657083"/>
                </a:cubicBezTo>
                <a:cubicBezTo>
                  <a:pt x="677677" y="619877"/>
                  <a:pt x="474788" y="606805"/>
                  <a:pt x="272508" y="599333"/>
                </a:cubicBezTo>
                <a:cubicBezTo>
                  <a:pt x="414956" y="553740"/>
                  <a:pt x="571313" y="560979"/>
                  <a:pt x="717526" y="532275"/>
                </a:cubicBezTo>
                <a:cubicBezTo>
                  <a:pt x="794658" y="517136"/>
                  <a:pt x="1076999" y="472088"/>
                  <a:pt x="1093897" y="375770"/>
                </a:cubicBezTo>
                <a:cubicBezTo>
                  <a:pt x="1113789" y="262426"/>
                  <a:pt x="822127" y="319425"/>
                  <a:pt x="765977" y="325964"/>
                </a:cubicBezTo>
                <a:cubicBezTo>
                  <a:pt x="606897" y="344506"/>
                  <a:pt x="447882" y="374454"/>
                  <a:pt x="287053" y="368537"/>
                </a:cubicBezTo>
                <a:cubicBezTo>
                  <a:pt x="439431" y="292342"/>
                  <a:pt x="597233" y="251823"/>
                  <a:pt x="756649" y="195920"/>
                </a:cubicBezTo>
                <a:cubicBezTo>
                  <a:pt x="814693" y="175563"/>
                  <a:pt x="895694" y="138493"/>
                  <a:pt x="910718" y="70515"/>
                </a:cubicBezTo>
                <a:cubicBezTo>
                  <a:pt x="930876" y="-20754"/>
                  <a:pt x="835343" y="1047"/>
                  <a:pt x="776717" y="5383"/>
                </a:cubicBezTo>
                <a:cubicBezTo>
                  <a:pt x="687594" y="11976"/>
                  <a:pt x="598499" y="18960"/>
                  <a:pt x="509432" y="26335"/>
                </a:cubicBezTo>
                <a:cubicBezTo>
                  <a:pt x="431931" y="32752"/>
                  <a:pt x="306479" y="19855"/>
                  <a:pt x="236334" y="53937"/>
                </a:cubicBezTo>
                <a:cubicBezTo>
                  <a:pt x="208463" y="67482"/>
                  <a:pt x="182471" y="96160"/>
                  <a:pt x="192129" y="129919"/>
                </a:cubicBezTo>
                <a:cubicBezTo>
                  <a:pt x="204289" y="172414"/>
                  <a:pt x="242686" y="162822"/>
                  <a:pt x="276281" y="161610"/>
                </a:cubicBezTo>
                <a:cubicBezTo>
                  <a:pt x="372209" y="158143"/>
                  <a:pt x="468786" y="144812"/>
                  <a:pt x="564475" y="137119"/>
                </a:cubicBezTo>
                <a:cubicBezTo>
                  <a:pt x="412228" y="187543"/>
                  <a:pt x="265424" y="253112"/>
                  <a:pt x="126269" y="332840"/>
                </a:cubicBezTo>
                <a:cubicBezTo>
                  <a:pt x="90944" y="353093"/>
                  <a:pt x="24111" y="392030"/>
                  <a:pt x="52047" y="444674"/>
                </a:cubicBezTo>
                <a:cubicBezTo>
                  <a:pt x="77365" y="492392"/>
                  <a:pt x="227551" y="483676"/>
                  <a:pt x="273435" y="484376"/>
                </a:cubicBezTo>
                <a:cubicBezTo>
                  <a:pt x="220065" y="499314"/>
                  <a:pt x="-60435" y="618289"/>
                  <a:pt x="47225" y="703305"/>
                </a:cubicBezTo>
                <a:cubicBezTo>
                  <a:pt x="88559" y="735949"/>
                  <a:pt x="224823" y="715074"/>
                  <a:pt x="277084" y="717213"/>
                </a:cubicBezTo>
                <a:cubicBezTo>
                  <a:pt x="367380" y="720900"/>
                  <a:pt x="457637" y="725897"/>
                  <a:pt x="547655" y="733998"/>
                </a:cubicBezTo>
                <a:cubicBezTo>
                  <a:pt x="432420" y="747080"/>
                  <a:pt x="319072" y="773366"/>
                  <a:pt x="209844" y="812339"/>
                </a:cubicBezTo>
                <a:cubicBezTo>
                  <a:pt x="152455" y="833395"/>
                  <a:pt x="3869" y="871742"/>
                  <a:pt x="78" y="949979"/>
                </a:cubicBezTo>
                <a:cubicBezTo>
                  <a:pt x="-4226" y="1038941"/>
                  <a:pt x="171193" y="998229"/>
                  <a:pt x="226618" y="998585"/>
                </a:cubicBezTo>
                <a:cubicBezTo>
                  <a:pt x="358205" y="999423"/>
                  <a:pt x="489566" y="1006593"/>
                  <a:pt x="620703" y="1020095"/>
                </a:cubicBezTo>
                <a:lnTo>
                  <a:pt x="343859" y="1065701"/>
                </a:lnTo>
                <a:cubicBezTo>
                  <a:pt x="293567" y="1073983"/>
                  <a:pt x="218970" y="1068449"/>
                  <a:pt x="193776" y="1122952"/>
                </a:cubicBezTo>
                <a:cubicBezTo>
                  <a:pt x="159896" y="1196238"/>
                  <a:pt x="239990" y="1199050"/>
                  <a:pt x="288304" y="1207126"/>
                </a:cubicBezTo>
                <a:lnTo>
                  <a:pt x="693829" y="1274915"/>
                </a:lnTo>
                <a:cubicBezTo>
                  <a:pt x="633090" y="1284831"/>
                  <a:pt x="504240" y="1280385"/>
                  <a:pt x="458545" y="1324364"/>
                </a:cubicBezTo>
                <a:cubicBezTo>
                  <a:pt x="416096" y="1365193"/>
                  <a:pt x="436721" y="1406761"/>
                  <a:pt x="481807" y="1429710"/>
                </a:cubicBezTo>
                <a:cubicBezTo>
                  <a:pt x="540629" y="1459645"/>
                  <a:pt x="629803" y="1468154"/>
                  <a:pt x="683076" y="1426418"/>
                </a:cubicBezTo>
                <a:lnTo>
                  <a:pt x="693220" y="1408239"/>
                </a:lnTo>
                <a:cubicBezTo>
                  <a:pt x="691327" y="1385228"/>
                  <a:pt x="703536" y="1376803"/>
                  <a:pt x="729848" y="1382964"/>
                </a:cubicBezTo>
                <a:cubicBezTo>
                  <a:pt x="766793" y="1367650"/>
                  <a:pt x="820934" y="1368097"/>
                  <a:pt x="860544" y="1361635"/>
                </a:cubicBezTo>
                <a:cubicBezTo>
                  <a:pt x="920823" y="1351797"/>
                  <a:pt x="1017030" y="1355505"/>
                  <a:pt x="1070673" y="1324837"/>
                </a:cubicBezTo>
                <a:cubicBezTo>
                  <a:pt x="1105855" y="1304746"/>
                  <a:pt x="1127621" y="1251267"/>
                  <a:pt x="1092185" y="1222155"/>
                </a:cubicBezTo>
                <a:cubicBezTo>
                  <a:pt x="1051435" y="1188675"/>
                  <a:pt x="922048" y="1190891"/>
                  <a:pt x="872393" y="1182622"/>
                </a:cubicBezTo>
                <a:lnTo>
                  <a:pt x="601180" y="1137256"/>
                </a:lnTo>
                <a:lnTo>
                  <a:pt x="936334" y="1082045"/>
                </a:lnTo>
                <a:cubicBezTo>
                  <a:pt x="979858" y="1074878"/>
                  <a:pt x="1108889" y="1042376"/>
                  <a:pt x="1044312" y="968747"/>
                </a:cubicBezTo>
                <a:cubicBezTo>
                  <a:pt x="1020517" y="941618"/>
                  <a:pt x="933320" y="941716"/>
                  <a:pt x="899997" y="936343"/>
                </a:cubicBezTo>
                <a:cubicBezTo>
                  <a:pt x="841490" y="926881"/>
                  <a:pt x="782803" y="918642"/>
                  <a:pt x="723936" y="911625"/>
                </a:cubicBezTo>
                <a:cubicBezTo>
                  <a:pt x="600353" y="896901"/>
                  <a:pt x="476300" y="887594"/>
                  <a:pt x="351779" y="883706"/>
                </a:cubicBezTo>
                <a:cubicBezTo>
                  <a:pt x="597012" y="821094"/>
                  <a:pt x="853485" y="829701"/>
                  <a:pt x="1104371" y="83758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8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1" name="Google Shape;71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630174" y="4286374"/>
            <a:ext cx="2080693" cy="1853115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8"/>
          <p:cNvSpPr/>
          <p:nvPr/>
        </p:nvSpPr>
        <p:spPr>
          <a:xfrm>
            <a:off x="-327075" y="4286376"/>
            <a:ext cx="1543088" cy="15213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8"/>
          <p:cNvSpPr/>
          <p:nvPr/>
        </p:nvSpPr>
        <p:spPr>
          <a:xfrm rot="10039177">
            <a:off x="6208704" y="4295609"/>
            <a:ext cx="2660802" cy="1303235"/>
          </a:xfrm>
          <a:custGeom>
            <a:rect b="b" l="l" r="r" t="t"/>
            <a:pathLst>
              <a:path extrusionOk="0" h="1095262" w="2884338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8"/>
          <p:cNvSpPr/>
          <p:nvPr/>
        </p:nvSpPr>
        <p:spPr>
          <a:xfrm>
            <a:off x="7826250" y="448624"/>
            <a:ext cx="1857351" cy="1732199"/>
          </a:xfrm>
          <a:custGeom>
            <a:rect b="b" l="l" r="r" t="t"/>
            <a:pathLst>
              <a:path extrusionOk="0" h="1348015" w="1445409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/>
          <p:nvPr/>
        </p:nvSpPr>
        <p:spPr>
          <a:xfrm>
            <a:off x="-628647" y="-96447"/>
            <a:ext cx="3409660" cy="862777"/>
          </a:xfrm>
          <a:custGeom>
            <a:rect b="b" l="l" r="r" t="t"/>
            <a:pathLst>
              <a:path extrusionOk="0" h="667526" w="2638035">
                <a:moveTo>
                  <a:pt x="2614056" y="386173"/>
                </a:moveTo>
                <a:cubicBezTo>
                  <a:pt x="2582330" y="367859"/>
                  <a:pt x="2547380" y="355809"/>
                  <a:pt x="2511108" y="350678"/>
                </a:cubicBezTo>
                <a:cubicBezTo>
                  <a:pt x="2532912" y="324404"/>
                  <a:pt x="2525140" y="291132"/>
                  <a:pt x="2535271" y="268099"/>
                </a:cubicBezTo>
                <a:cubicBezTo>
                  <a:pt x="2546231" y="243173"/>
                  <a:pt x="2566966" y="212876"/>
                  <a:pt x="2577557" y="192273"/>
                </a:cubicBezTo>
                <a:cubicBezTo>
                  <a:pt x="2607425" y="134179"/>
                  <a:pt x="2605040" y="100005"/>
                  <a:pt x="2530948" y="82747"/>
                </a:cubicBezTo>
                <a:cubicBezTo>
                  <a:pt x="2625295" y="-34453"/>
                  <a:pt x="2357434" y="6215"/>
                  <a:pt x="2316521" y="9280"/>
                </a:cubicBezTo>
                <a:cubicBezTo>
                  <a:pt x="2196974" y="18245"/>
                  <a:pt x="2077344" y="26022"/>
                  <a:pt x="1957632" y="32611"/>
                </a:cubicBezTo>
                <a:cubicBezTo>
                  <a:pt x="1700276" y="46752"/>
                  <a:pt x="1442701" y="55413"/>
                  <a:pt x="1184908" y="58593"/>
                </a:cubicBezTo>
                <a:cubicBezTo>
                  <a:pt x="935792" y="61639"/>
                  <a:pt x="686680" y="59500"/>
                  <a:pt x="437573" y="52177"/>
                </a:cubicBezTo>
                <a:cubicBezTo>
                  <a:pt x="373888" y="50306"/>
                  <a:pt x="310213" y="48100"/>
                  <a:pt x="246545" y="45560"/>
                </a:cubicBezTo>
                <a:cubicBezTo>
                  <a:pt x="207137" y="43991"/>
                  <a:pt x="146670" y="27835"/>
                  <a:pt x="111299" y="48424"/>
                </a:cubicBezTo>
                <a:cubicBezTo>
                  <a:pt x="49237" y="84574"/>
                  <a:pt x="71333" y="155650"/>
                  <a:pt x="138418" y="158637"/>
                </a:cubicBezTo>
                <a:cubicBezTo>
                  <a:pt x="99716" y="164742"/>
                  <a:pt x="46158" y="162228"/>
                  <a:pt x="23233" y="200439"/>
                </a:cubicBezTo>
                <a:cubicBezTo>
                  <a:pt x="9829" y="222772"/>
                  <a:pt x="11177" y="257529"/>
                  <a:pt x="33189" y="274081"/>
                </a:cubicBezTo>
                <a:cubicBezTo>
                  <a:pt x="8053" y="287639"/>
                  <a:pt x="-8294" y="323478"/>
                  <a:pt x="4404" y="350503"/>
                </a:cubicBezTo>
                <a:cubicBezTo>
                  <a:pt x="22649" y="389343"/>
                  <a:pt x="69654" y="380405"/>
                  <a:pt x="105893" y="381131"/>
                </a:cubicBezTo>
                <a:cubicBezTo>
                  <a:pt x="78554" y="411630"/>
                  <a:pt x="85431" y="461008"/>
                  <a:pt x="129493" y="470100"/>
                </a:cubicBezTo>
                <a:cubicBezTo>
                  <a:pt x="30324" y="574221"/>
                  <a:pt x="252722" y="571545"/>
                  <a:pt x="300291" y="574662"/>
                </a:cubicBezTo>
                <a:cubicBezTo>
                  <a:pt x="419601" y="582478"/>
                  <a:pt x="538942" y="589806"/>
                  <a:pt x="658312" y="596645"/>
                </a:cubicBezTo>
                <a:cubicBezTo>
                  <a:pt x="914956" y="611335"/>
                  <a:pt x="1171711" y="623813"/>
                  <a:pt x="1428580" y="634079"/>
                </a:cubicBezTo>
                <a:cubicBezTo>
                  <a:pt x="1676698" y="643964"/>
                  <a:pt x="1924882" y="651741"/>
                  <a:pt x="2173134" y="657409"/>
                </a:cubicBezTo>
                <a:cubicBezTo>
                  <a:pt x="2236097" y="658844"/>
                  <a:pt x="2299066" y="660140"/>
                  <a:pt x="2362042" y="661298"/>
                </a:cubicBezTo>
                <a:cubicBezTo>
                  <a:pt x="2407880" y="662147"/>
                  <a:pt x="2474480" y="677060"/>
                  <a:pt x="2517388" y="661298"/>
                </a:cubicBezTo>
                <a:cubicBezTo>
                  <a:pt x="2542524" y="652043"/>
                  <a:pt x="2566299" y="628136"/>
                  <a:pt x="2567206" y="599620"/>
                </a:cubicBezTo>
                <a:cubicBezTo>
                  <a:pt x="2567939" y="576639"/>
                  <a:pt x="2558184" y="577792"/>
                  <a:pt x="2552357" y="558829"/>
                </a:cubicBezTo>
                <a:lnTo>
                  <a:pt x="2537818" y="550625"/>
                </a:lnTo>
                <a:cubicBezTo>
                  <a:pt x="2546054" y="533870"/>
                  <a:pt x="2545541" y="514141"/>
                  <a:pt x="2536444" y="497838"/>
                </a:cubicBezTo>
                <a:cubicBezTo>
                  <a:pt x="2581900" y="495376"/>
                  <a:pt x="2691492" y="432621"/>
                  <a:pt x="2614056" y="38617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9"/>
          <p:cNvSpPr/>
          <p:nvPr/>
        </p:nvSpPr>
        <p:spPr>
          <a:xfrm>
            <a:off x="991200" y="-435573"/>
            <a:ext cx="1542974" cy="1439006"/>
          </a:xfrm>
          <a:custGeom>
            <a:rect b="b" l="l" r="r" t="t"/>
            <a:pathLst>
              <a:path extrusionOk="0" h="1348015" w="1445409">
                <a:moveTo>
                  <a:pt x="492691" y="421259"/>
                </a:moveTo>
                <a:cubicBezTo>
                  <a:pt x="546736" y="374376"/>
                  <a:pt x="506550" y="328822"/>
                  <a:pt x="452240" y="325297"/>
                </a:cubicBezTo>
                <a:cubicBezTo>
                  <a:pt x="437703" y="338522"/>
                  <a:pt x="422750" y="340218"/>
                  <a:pt x="407380" y="330384"/>
                </a:cubicBezTo>
                <a:cubicBezTo>
                  <a:pt x="394322" y="328376"/>
                  <a:pt x="380960" y="330411"/>
                  <a:pt x="369093" y="336217"/>
                </a:cubicBezTo>
                <a:cubicBezTo>
                  <a:pt x="343775" y="347837"/>
                  <a:pt x="325854" y="378907"/>
                  <a:pt x="318620" y="404493"/>
                </a:cubicBezTo>
                <a:cubicBezTo>
                  <a:pt x="300510" y="468556"/>
                  <a:pt x="338610" y="526138"/>
                  <a:pt x="406304" y="529061"/>
                </a:cubicBezTo>
                <a:cubicBezTo>
                  <a:pt x="452084" y="531070"/>
                  <a:pt x="546853" y="474829"/>
                  <a:pt x="492691" y="421259"/>
                </a:cubicBezTo>
                <a:close/>
                <a:moveTo>
                  <a:pt x="806093" y="553403"/>
                </a:moveTo>
                <a:cubicBezTo>
                  <a:pt x="864032" y="564265"/>
                  <a:pt x="924124" y="521524"/>
                  <a:pt x="930392" y="462341"/>
                </a:cubicBezTo>
                <a:cubicBezTo>
                  <a:pt x="934747" y="421194"/>
                  <a:pt x="911524" y="390637"/>
                  <a:pt x="888008" y="360229"/>
                </a:cubicBezTo>
                <a:cubicBezTo>
                  <a:pt x="878512" y="347947"/>
                  <a:pt x="852689" y="315763"/>
                  <a:pt x="837541" y="307306"/>
                </a:cubicBezTo>
                <a:cubicBezTo>
                  <a:pt x="745236" y="255777"/>
                  <a:pt x="651032" y="524324"/>
                  <a:pt x="806093" y="553403"/>
                </a:cubicBezTo>
                <a:close/>
                <a:moveTo>
                  <a:pt x="1083826" y="830258"/>
                </a:moveTo>
                <a:cubicBezTo>
                  <a:pt x="1079801" y="791969"/>
                  <a:pt x="1070117" y="727213"/>
                  <a:pt x="1030106" y="713603"/>
                </a:cubicBezTo>
                <a:cubicBezTo>
                  <a:pt x="977941" y="695852"/>
                  <a:pt x="917837" y="748911"/>
                  <a:pt x="900705" y="794225"/>
                </a:cubicBezTo>
                <a:cubicBezTo>
                  <a:pt x="846674" y="937153"/>
                  <a:pt x="1095414" y="940497"/>
                  <a:pt x="1083826" y="830258"/>
                </a:cubicBezTo>
                <a:close/>
                <a:moveTo>
                  <a:pt x="1153723" y="365685"/>
                </a:moveTo>
                <a:cubicBezTo>
                  <a:pt x="1227757" y="443844"/>
                  <a:pt x="1373575" y="337889"/>
                  <a:pt x="1313756" y="244001"/>
                </a:cubicBezTo>
                <a:cubicBezTo>
                  <a:pt x="1284024" y="197339"/>
                  <a:pt x="1207625" y="187534"/>
                  <a:pt x="1172242" y="234928"/>
                </a:cubicBezTo>
                <a:cubicBezTo>
                  <a:pt x="1156005" y="256658"/>
                  <a:pt x="1134000" y="344869"/>
                  <a:pt x="1153698" y="365685"/>
                </a:cubicBezTo>
                <a:close/>
                <a:moveTo>
                  <a:pt x="879329" y="119990"/>
                </a:moveTo>
                <a:cubicBezTo>
                  <a:pt x="929335" y="186030"/>
                  <a:pt x="1042129" y="103270"/>
                  <a:pt x="1010012" y="32615"/>
                </a:cubicBezTo>
                <a:cubicBezTo>
                  <a:pt x="971816" y="-51422"/>
                  <a:pt x="822401" y="44832"/>
                  <a:pt x="879329" y="119990"/>
                </a:cubicBezTo>
                <a:close/>
                <a:moveTo>
                  <a:pt x="523622" y="127566"/>
                </a:moveTo>
                <a:cubicBezTo>
                  <a:pt x="522857" y="127800"/>
                  <a:pt x="557437" y="154870"/>
                  <a:pt x="565559" y="156471"/>
                </a:cubicBezTo>
                <a:cubicBezTo>
                  <a:pt x="587395" y="160774"/>
                  <a:pt x="606490" y="152505"/>
                  <a:pt x="622597" y="138039"/>
                </a:cubicBezTo>
                <a:cubicBezTo>
                  <a:pt x="666672" y="98383"/>
                  <a:pt x="639345" y="41475"/>
                  <a:pt x="595666" y="13140"/>
                </a:cubicBezTo>
                <a:cubicBezTo>
                  <a:pt x="560846" y="-9439"/>
                  <a:pt x="521859" y="-469"/>
                  <a:pt x="490417" y="26446"/>
                </a:cubicBezTo>
                <a:cubicBezTo>
                  <a:pt x="450398" y="60671"/>
                  <a:pt x="448746" y="150612"/>
                  <a:pt x="523622" y="127566"/>
                </a:cubicBezTo>
                <a:close/>
                <a:moveTo>
                  <a:pt x="1427224" y="708794"/>
                </a:moveTo>
                <a:cubicBezTo>
                  <a:pt x="1434178" y="634064"/>
                  <a:pt x="1341050" y="658957"/>
                  <a:pt x="1307585" y="686759"/>
                </a:cubicBezTo>
                <a:cubicBezTo>
                  <a:pt x="1271567" y="716669"/>
                  <a:pt x="1247578" y="769125"/>
                  <a:pt x="1256166" y="816000"/>
                </a:cubicBezTo>
                <a:cubicBezTo>
                  <a:pt x="1289651" y="998565"/>
                  <a:pt x="1512373" y="774315"/>
                  <a:pt x="1427224" y="708794"/>
                </a:cubicBezTo>
                <a:close/>
                <a:moveTo>
                  <a:pt x="1181737" y="1055117"/>
                </a:moveTo>
                <a:cubicBezTo>
                  <a:pt x="1114776" y="1051559"/>
                  <a:pt x="1076540" y="1066018"/>
                  <a:pt x="1070292" y="1134780"/>
                </a:cubicBezTo>
                <a:cubicBezTo>
                  <a:pt x="1065670" y="1185693"/>
                  <a:pt x="1064543" y="1219899"/>
                  <a:pt x="1124971" y="1237274"/>
                </a:cubicBezTo>
                <a:cubicBezTo>
                  <a:pt x="1250274" y="1273295"/>
                  <a:pt x="1271132" y="1059868"/>
                  <a:pt x="1181763" y="1055117"/>
                </a:cubicBezTo>
                <a:close/>
                <a:moveTo>
                  <a:pt x="732396" y="1179401"/>
                </a:moveTo>
                <a:cubicBezTo>
                  <a:pt x="721326" y="1189770"/>
                  <a:pt x="679246" y="1175058"/>
                  <a:pt x="656710" y="1194683"/>
                </a:cubicBezTo>
                <a:cubicBezTo>
                  <a:pt x="638768" y="1211590"/>
                  <a:pt x="628956" y="1235391"/>
                  <a:pt x="629772" y="1260029"/>
                </a:cubicBezTo>
                <a:cubicBezTo>
                  <a:pt x="631860" y="1326295"/>
                  <a:pt x="702678" y="1364435"/>
                  <a:pt x="761467" y="1341577"/>
                </a:cubicBezTo>
                <a:cubicBezTo>
                  <a:pt x="880171" y="1295421"/>
                  <a:pt x="820541" y="1096925"/>
                  <a:pt x="732423" y="1179401"/>
                </a:cubicBezTo>
                <a:close/>
                <a:moveTo>
                  <a:pt x="666147" y="797511"/>
                </a:moveTo>
                <a:cubicBezTo>
                  <a:pt x="619045" y="714984"/>
                  <a:pt x="442154" y="856720"/>
                  <a:pt x="477628" y="933744"/>
                </a:cubicBezTo>
                <a:cubicBezTo>
                  <a:pt x="526973" y="1040905"/>
                  <a:pt x="725468" y="901457"/>
                  <a:pt x="666147" y="797511"/>
                </a:cubicBezTo>
                <a:close/>
                <a:moveTo>
                  <a:pt x="224876" y="726668"/>
                </a:moveTo>
                <a:cubicBezTo>
                  <a:pt x="153539" y="650557"/>
                  <a:pt x="11694" y="902481"/>
                  <a:pt x="177748" y="925099"/>
                </a:cubicBezTo>
                <a:cubicBezTo>
                  <a:pt x="298255" y="941515"/>
                  <a:pt x="318212" y="719377"/>
                  <a:pt x="224876" y="726668"/>
                </a:cubicBezTo>
                <a:close/>
                <a:moveTo>
                  <a:pt x="389620" y="1116932"/>
                </a:moveTo>
                <a:cubicBezTo>
                  <a:pt x="327863" y="1101682"/>
                  <a:pt x="237470" y="1169608"/>
                  <a:pt x="295092" y="1232129"/>
                </a:cubicBezTo>
                <a:cubicBezTo>
                  <a:pt x="371640" y="1315187"/>
                  <a:pt x="485089" y="1140515"/>
                  <a:pt x="389627" y="1116932"/>
                </a:cubicBezTo>
                <a:close/>
                <a:moveTo>
                  <a:pt x="161057" y="487078"/>
                </a:moveTo>
                <a:cubicBezTo>
                  <a:pt x="183374" y="457480"/>
                  <a:pt x="208373" y="385089"/>
                  <a:pt x="166748" y="360118"/>
                </a:cubicBezTo>
                <a:cubicBezTo>
                  <a:pt x="135896" y="341603"/>
                  <a:pt x="54616" y="373333"/>
                  <a:pt x="32487" y="391738"/>
                </a:cubicBezTo>
                <a:cubicBezTo>
                  <a:pt x="-65321" y="473164"/>
                  <a:pt x="81391" y="592716"/>
                  <a:pt x="161057" y="487078"/>
                </a:cubicBezTo>
                <a:close/>
                <a:moveTo>
                  <a:pt x="76699" y="484486"/>
                </a:moveTo>
                <a:cubicBezTo>
                  <a:pt x="84953" y="481244"/>
                  <a:pt x="92788" y="477021"/>
                  <a:pt x="100032" y="471906"/>
                </a:cubicBezTo>
                <a:cubicBezTo>
                  <a:pt x="93565" y="478172"/>
                  <a:pt x="85489" y="482526"/>
                  <a:pt x="76699" y="484486"/>
                </a:cubicBezTo>
                <a:close/>
                <a:moveTo>
                  <a:pt x="254484" y="173049"/>
                </a:moveTo>
                <a:cubicBezTo>
                  <a:pt x="323242" y="173049"/>
                  <a:pt x="356337" y="56199"/>
                  <a:pt x="274351" y="56199"/>
                </a:cubicBezTo>
                <a:cubicBezTo>
                  <a:pt x="205587" y="56173"/>
                  <a:pt x="172491" y="173023"/>
                  <a:pt x="254484" y="17302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133349" y="3953347"/>
            <a:ext cx="1543088" cy="1521345"/>
          </a:xfrm>
          <a:custGeom>
            <a:rect b="b" l="l" r="r" t="t"/>
            <a:pathLst>
              <a:path extrusionOk="0" h="2287737" w="2320433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9"/>
          <p:cNvSpPr/>
          <p:nvPr/>
        </p:nvSpPr>
        <p:spPr>
          <a:xfrm rot="4213030">
            <a:off x="-435731" y="3147919"/>
            <a:ext cx="1834203" cy="901739"/>
          </a:xfrm>
          <a:custGeom>
            <a:rect b="b" l="l" r="r" t="t"/>
            <a:pathLst>
              <a:path extrusionOk="0" h="1341534" w="2728778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9"/>
          <p:cNvSpPr txBox="1"/>
          <p:nvPr>
            <p:ph idx="1" type="body"/>
          </p:nvPr>
        </p:nvSpPr>
        <p:spPr>
          <a:xfrm>
            <a:off x="1216025" y="0"/>
            <a:ext cx="1415700" cy="5143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3" name="Google Shape;83;p9"/>
          <p:cNvSpPr/>
          <p:nvPr/>
        </p:nvSpPr>
        <p:spPr>
          <a:xfrm rot="-5400000">
            <a:off x="7814124" y="1453499"/>
            <a:ext cx="2080693" cy="1853115"/>
          </a:xfrm>
          <a:custGeom>
            <a:rect b="b" l="l" r="r" t="t"/>
            <a:pathLst>
              <a:path extrusionOk="0" h="2430315" w="2728778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mrshuntenglish.com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erin.hunt@mnps.or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Hunt’s Policies and Procedures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Missing Work</a:t>
            </a:r>
            <a:endParaRPr/>
          </a:p>
        </p:txBody>
      </p:sp>
      <p:sp>
        <p:nvSpPr>
          <p:cNvPr id="170" name="Google Shape;170;p24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If you miss an assignment, it is your responsibility to make up the assignment within 2 weeks of the original date.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After the two weeks, work will not be accepted.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You must check Infinite Campus to know what is missing.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you’re absent… </a:t>
            </a:r>
            <a:endParaRPr/>
          </a:p>
        </p:txBody>
      </p:sp>
      <p:sp>
        <p:nvSpPr>
          <p:cNvPr id="176" name="Google Shape;176;p25"/>
          <p:cNvSpPr txBox="1"/>
          <p:nvPr>
            <p:ph idx="1" type="body"/>
          </p:nvPr>
        </p:nvSpPr>
        <p:spPr>
          <a:xfrm>
            <a:off x="835050" y="1863125"/>
            <a:ext cx="7092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Each handout will have your name on it and be in the folder for the date you missed.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You need to get on the classroom website for instructions.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If you need help, set up a time to work with me.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You have 2 weeks to complete assignments.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Classroom Website </a:t>
            </a:r>
            <a:endParaRPr/>
          </a:p>
        </p:txBody>
      </p:sp>
      <p:sp>
        <p:nvSpPr>
          <p:cNvPr id="182" name="Google Shape;182;p26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You need to check the website regularly. There will be extra help, all assignments, and handouts posted by the date.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 u="sng">
                <a:solidFill>
                  <a:schemeClr val="hlink"/>
                </a:solidFill>
                <a:hlinkClick r:id="rId3"/>
              </a:rPr>
              <a:t>www.mrshuntenglish.com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Contacting me</a:t>
            </a:r>
            <a:endParaRPr/>
          </a:p>
        </p:txBody>
      </p:sp>
      <p:sp>
        <p:nvSpPr>
          <p:cNvPr id="188" name="Google Shape;188;p27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easiest way to contact me is by email.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erin.hunt@mnps.org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 Help</a:t>
            </a:r>
            <a:endParaRPr/>
          </a:p>
        </p:txBody>
      </p:sp>
      <p:sp>
        <p:nvSpPr>
          <p:cNvPr id="194" name="Google Shape;194;p28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If you need help, ASK.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We can arrange a time to work together after school, during PLT, or before class.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You are responsible for your own learning.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Dismissal </a:t>
            </a:r>
            <a:endParaRPr/>
          </a:p>
        </p:txBody>
      </p:sp>
      <p:sp>
        <p:nvSpPr>
          <p:cNvPr id="200" name="Google Shape;200;p29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Do not start packing up until I instruct you to do so. I promise I will get you out on time.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I will dismiss you, not the bell.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Make sure your materials are packed up or turned in before you leave.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Classroom Jobs</a:t>
            </a:r>
            <a:endParaRPr/>
          </a:p>
        </p:txBody>
      </p:sp>
      <p:sp>
        <p:nvSpPr>
          <p:cNvPr id="206" name="Google Shape;206;p30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There are a lot of you and one of me.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 will need people to take on different roles in the classroom to make sure it runs smoothly.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Please, review the following roles and see what you’d like to do.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/>
          <p:nvPr>
            <p:ph idx="1" type="body"/>
          </p:nvPr>
        </p:nvSpPr>
        <p:spPr>
          <a:xfrm>
            <a:off x="737325" y="946775"/>
            <a:ext cx="7479900" cy="400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Work Sans"/>
                <a:ea typeface="Work Sans"/>
                <a:cs typeface="Work Sans"/>
                <a:sym typeface="Work Sans"/>
              </a:rPr>
              <a:t>Notebooks</a:t>
            </a:r>
            <a:r>
              <a:rPr lang="en" sz="1800"/>
              <a:t>--Pass out notebooks at the beginning of class. Take them up at the end of class.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Work Sans"/>
                <a:ea typeface="Work Sans"/>
                <a:cs typeface="Work Sans"/>
                <a:sym typeface="Work Sans"/>
              </a:rPr>
              <a:t>Materials</a:t>
            </a:r>
            <a:r>
              <a:rPr lang="en" sz="1800"/>
              <a:t>--Pass out papers and materials to all students.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Work Sans"/>
                <a:ea typeface="Work Sans"/>
                <a:cs typeface="Work Sans"/>
                <a:sym typeface="Work Sans"/>
              </a:rPr>
              <a:t>Pencils</a:t>
            </a:r>
            <a:r>
              <a:rPr lang="en" sz="1800"/>
              <a:t>--Give pencils to students who need them and take them back at the end of class.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Work Sans"/>
                <a:ea typeface="Work Sans"/>
                <a:cs typeface="Work Sans"/>
                <a:sym typeface="Work Sans"/>
              </a:rPr>
              <a:t>Librarian</a:t>
            </a:r>
            <a:r>
              <a:rPr lang="en" sz="1800"/>
              <a:t>--This is a huge job. Need two people. I will give you more info later.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Work Sans"/>
                <a:ea typeface="Work Sans"/>
                <a:cs typeface="Work Sans"/>
                <a:sym typeface="Work Sans"/>
              </a:rPr>
              <a:t>Phone</a:t>
            </a:r>
            <a:r>
              <a:rPr lang="en" sz="1800"/>
              <a:t>--Answer the phone and take messages.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Work Sans"/>
                <a:ea typeface="Work Sans"/>
                <a:cs typeface="Work Sans"/>
                <a:sym typeface="Work Sans"/>
              </a:rPr>
              <a:t>Bellringer checker</a:t>
            </a:r>
            <a:r>
              <a:rPr lang="en" sz="1800"/>
              <a:t>--Get bellwork done quickly. Check and help students with bellringers.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Work Sans"/>
                <a:ea typeface="Work Sans"/>
                <a:cs typeface="Work Sans"/>
                <a:sym typeface="Work Sans"/>
              </a:rPr>
              <a:t>Collection</a:t>
            </a:r>
            <a:r>
              <a:rPr lang="en" sz="1800"/>
              <a:t>--Collect all assignments at the end of class.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Work Sans"/>
                <a:ea typeface="Work Sans"/>
                <a:cs typeface="Work Sans"/>
                <a:sym typeface="Work Sans"/>
              </a:rPr>
              <a:t>Right Hand</a:t>
            </a:r>
            <a:r>
              <a:rPr lang="en" sz="1800"/>
              <a:t>--Help with all of the random things that come up.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Quiz!</a:t>
            </a:r>
            <a:endParaRPr/>
          </a:p>
        </p:txBody>
      </p:sp>
      <p:sp>
        <p:nvSpPr>
          <p:cNvPr id="217" name="Google Shape;217;p32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Use your phone to follow the QR code and fill out the policy and procedure quiz. </a:t>
            </a:r>
            <a:endParaRPr/>
          </a:p>
        </p:txBody>
      </p:sp>
      <p:pic>
        <p:nvPicPr>
          <p:cNvPr id="218" name="Google Shape;21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4175" y="2864153"/>
            <a:ext cx="1975650" cy="193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Entering Class</a:t>
            </a:r>
            <a:endParaRPr/>
          </a:p>
        </p:txBody>
      </p:sp>
      <p:sp>
        <p:nvSpPr>
          <p:cNvPr id="122" name="Google Shape;122;p16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When you come into class, immediately grab your bellringer, sharpen your pencil, have a seat.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If you are not in your assigned seat when the bell rings, you are late.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Tardies</a:t>
            </a:r>
            <a:endParaRPr/>
          </a:p>
        </p:txBody>
      </p:sp>
      <p:sp>
        <p:nvSpPr>
          <p:cNvPr id="128" name="Google Shape;128;p17"/>
          <p:cNvSpPr txBox="1"/>
          <p:nvPr>
            <p:ph idx="1" type="body"/>
          </p:nvPr>
        </p:nvSpPr>
        <p:spPr>
          <a:xfrm>
            <a:off x="1216025" y="1626275"/>
            <a:ext cx="6711900" cy="27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First tardy</a:t>
            </a:r>
            <a:r>
              <a:rPr lang="en"/>
              <a:t>--I won’t say anything, but will record it in the computer.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Second tardy</a:t>
            </a:r>
            <a:r>
              <a:rPr lang="en"/>
              <a:t>--Verbal warning from be and recorded in the computer.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Third tardy</a:t>
            </a:r>
            <a:r>
              <a:rPr lang="en"/>
              <a:t>--I will contact your parent and record in the computer.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Fourth tardy</a:t>
            </a:r>
            <a:r>
              <a:rPr lang="en"/>
              <a:t>--You will receive a referral.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Turning In Work</a:t>
            </a:r>
            <a:endParaRPr/>
          </a:p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All work should be turned in to your class’s drawer in the back of the room on or before the due date.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Do not hand me any assignments or put them on my desk.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Phones </a:t>
            </a:r>
            <a:endParaRPr/>
          </a:p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559650" y="1696725"/>
            <a:ext cx="7728600" cy="2660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phone needs to be in your backpack/purse during class unless I tell you to use it for an activity. </a:t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First time phone offense</a:t>
            </a:r>
            <a:r>
              <a:rPr lang="en"/>
              <a:t>--I will take it until the end of class.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Second time phone offense</a:t>
            </a:r>
            <a:r>
              <a:rPr lang="en"/>
              <a:t>--I will take it and call your parent.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Third time phone offense</a:t>
            </a:r>
            <a:r>
              <a:rPr lang="en"/>
              <a:t>--Phone will be turned into the office for parent to pick up.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Headphones</a:t>
            </a:r>
            <a:endParaRPr/>
          </a:p>
        </p:txBody>
      </p:sp>
      <p:sp>
        <p:nvSpPr>
          <p:cNvPr id="146" name="Google Shape;146;p20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Headphones need to be put away </a:t>
            </a:r>
            <a:r>
              <a:rPr b="1" lang="en">
                <a:latin typeface="Work Sans"/>
                <a:ea typeface="Work Sans"/>
                <a:cs typeface="Work Sans"/>
                <a:sym typeface="Work Sans"/>
              </a:rPr>
              <a:t>BEFORE</a:t>
            </a:r>
            <a:r>
              <a:rPr lang="en"/>
              <a:t> you come in the classroom.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I should not have to ask you to remove headphones in the classroom.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Bathroom</a:t>
            </a:r>
            <a:endParaRPr/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You need to go to the bathroom during passing periods.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If it is an emergency, you can ask to go if I am not teaching.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You cannot leave the room the first 20 minutes or last 20 minutes of class.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Retakes</a:t>
            </a:r>
            <a:endParaRPr/>
          </a:p>
        </p:txBody>
      </p:sp>
      <p:sp>
        <p:nvSpPr>
          <p:cNvPr id="158" name="Google Shape;158;p22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If you wish to retake an assignment, you are responsible for making a plan.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Retakes have to be taken within 4 weeks of the original grade and before the end of the 9 weeks.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Retakes</a:t>
            </a:r>
            <a:endParaRPr/>
          </a:p>
        </p:txBody>
      </p:sp>
      <p:sp>
        <p:nvSpPr>
          <p:cNvPr id="164" name="Google Shape;164;p23"/>
          <p:cNvSpPr txBox="1"/>
          <p:nvPr>
            <p:ph idx="1" type="body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For writing assignments, you will redo the writing and staple it to the original assignment and put it in the drawer.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✘"/>
            </a:pPr>
            <a:r>
              <a:rPr lang="en"/>
              <a:t>For multiple choice, you need to set up a time to retake the assignment.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