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aveat"/>
      <p:regular r:id="rId22"/>
      <p:bold r:id="rId23"/>
    </p:embeddedFont>
    <p:embeddedFont>
      <p:font typeface="Amatic SC"/>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regular.fntdata"/><Relationship Id="rId21" Type="http://schemas.openxmlformats.org/officeDocument/2006/relationships/slide" Target="slides/slide16.xml"/><Relationship Id="rId24" Type="http://schemas.openxmlformats.org/officeDocument/2006/relationships/font" Target="fonts/AmaticSC-regular.fntdata"/><Relationship Id="rId23"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maticSC-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g5d8ae1aec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5d8ae1aec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d8ae1aec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d8ae1aec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d8ae1aec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d8ae1aec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d8ae1aec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d8ae1aec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d8ae1aec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d8ae1aec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d8ae1aec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d8ae1aec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d8ae1aec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d8ae1aec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d8ae1aecb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d8ae1aec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g5d8ae1aec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5d8ae1aec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d8ae1aec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d8ae1aec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d8ae1aec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d8ae1aec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d8ae1aec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d8ae1aec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d8ae1aec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d8ae1aec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d8ae1aec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d8ae1aec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d8ae1aec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d8ae1aec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000000"/>
        </a:soli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2" name="Google Shape;12;p2"/>
          <p:cNvSpPr txBox="1"/>
          <p:nvPr>
            <p:ph type="ctrTitle"/>
          </p:nvPr>
        </p:nvSpPr>
        <p:spPr>
          <a:xfrm>
            <a:off x="2765775" y="1645750"/>
            <a:ext cx="4227000" cy="1431900"/>
          </a:xfrm>
          <a:prstGeom prst="rect">
            <a:avLst/>
          </a:prstGeom>
        </p:spPr>
        <p:txBody>
          <a:bodyPr anchorCtr="0" anchor="t" bIns="0" lIns="0" spcFirstLastPara="1" rIns="0" wrap="square" tIns="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42" name="Shape 42"/>
        <p:cNvGrpSpPr/>
        <p:nvPr/>
      </p:nvGrpSpPr>
      <p:grpSpPr>
        <a:xfrm>
          <a:off x="0" y="0"/>
          <a:ext cx="0" cy="0"/>
          <a:chOff x="0" y="0"/>
          <a:chExt cx="0" cy="0"/>
        </a:xfrm>
      </p:grpSpPr>
      <p:sp>
        <p:nvSpPr>
          <p:cNvPr id="43" name="Google Shape;43;p11"/>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 name="Google Shape;44;p11"/>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5" name="Google Shape;45;p11"/>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519100" y="1142662"/>
            <a:ext cx="6939000" cy="11598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5" name="Google Shape;15;p3"/>
          <p:cNvSpPr txBox="1"/>
          <p:nvPr>
            <p:ph idx="1" type="subTitle"/>
          </p:nvPr>
        </p:nvSpPr>
        <p:spPr>
          <a:xfrm>
            <a:off x="1519100" y="2279990"/>
            <a:ext cx="6939000" cy="7848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6" name="Shape 16"/>
        <p:cNvGrpSpPr/>
        <p:nvPr/>
      </p:nvGrpSpPr>
      <p:grpSpPr>
        <a:xfrm>
          <a:off x="0" y="0"/>
          <a:ext cx="0" cy="0"/>
          <a:chOff x="0" y="0"/>
          <a:chExt cx="0" cy="0"/>
        </a:xfrm>
      </p:grpSpPr>
      <p:sp>
        <p:nvSpPr>
          <p:cNvPr id="17" name="Google Shape;17;p4"/>
          <p:cNvSpPr txBox="1"/>
          <p:nvPr>
            <p:ph idx="1" type="body"/>
          </p:nvPr>
        </p:nvSpPr>
        <p:spPr>
          <a:xfrm>
            <a:off x="1387000" y="1933200"/>
            <a:ext cx="6241500" cy="819900"/>
          </a:xfrm>
          <a:prstGeom prst="rect">
            <a:avLst/>
          </a:prstGeom>
        </p:spPr>
        <p:txBody>
          <a:bodyPr anchorCtr="0" anchor="ctr" bIns="0" lIns="0" spcFirstLastPara="1" rIns="0" wrap="square" tIns="0">
            <a:noAutofit/>
          </a:bodyPr>
          <a:lstStyle>
            <a:lvl1pPr indent="-501650" lvl="0" marL="457200" rtl="0">
              <a:spcBef>
                <a:spcPts val="0"/>
              </a:spcBef>
              <a:spcAft>
                <a:spcPts val="0"/>
              </a:spcAft>
              <a:buSzPts val="4300"/>
              <a:buChar char="•"/>
              <a:defRPr sz="4300"/>
            </a:lvl1pPr>
            <a:lvl2pPr indent="-501650" lvl="1" marL="914400" rtl="0">
              <a:spcBef>
                <a:spcPts val="0"/>
              </a:spcBef>
              <a:spcAft>
                <a:spcPts val="0"/>
              </a:spcAft>
              <a:buSzPts val="4300"/>
              <a:buChar char="•"/>
              <a:defRPr sz="4300"/>
            </a:lvl2pPr>
            <a:lvl3pPr indent="-501650" lvl="2" marL="1371600" rtl="0">
              <a:spcBef>
                <a:spcPts val="0"/>
              </a:spcBef>
              <a:spcAft>
                <a:spcPts val="0"/>
              </a:spcAft>
              <a:buSzPts val="4300"/>
              <a:buChar char="•"/>
              <a:defRPr sz="4300"/>
            </a:lvl3pPr>
            <a:lvl4pPr indent="-501650" lvl="3" marL="1828800" rtl="0">
              <a:spcBef>
                <a:spcPts val="0"/>
              </a:spcBef>
              <a:spcAft>
                <a:spcPts val="0"/>
              </a:spcAft>
              <a:buSzPts val="4300"/>
              <a:buChar char="•"/>
              <a:defRPr sz="4300"/>
            </a:lvl4pPr>
            <a:lvl5pPr indent="-501650" lvl="4" marL="2286000" rtl="0">
              <a:spcBef>
                <a:spcPts val="0"/>
              </a:spcBef>
              <a:spcAft>
                <a:spcPts val="0"/>
              </a:spcAft>
              <a:buSzPts val="4300"/>
              <a:buChar char="•"/>
              <a:defRPr sz="4300"/>
            </a:lvl5pPr>
            <a:lvl6pPr indent="-501650" lvl="5" marL="2743200" rtl="0">
              <a:spcBef>
                <a:spcPts val="0"/>
              </a:spcBef>
              <a:spcAft>
                <a:spcPts val="0"/>
              </a:spcAft>
              <a:buSzPts val="4300"/>
              <a:buChar char="•"/>
              <a:defRPr sz="4300"/>
            </a:lvl6pPr>
            <a:lvl7pPr indent="-501650" lvl="6" marL="3200400" rtl="0">
              <a:spcBef>
                <a:spcPts val="0"/>
              </a:spcBef>
              <a:spcAft>
                <a:spcPts val="0"/>
              </a:spcAft>
              <a:buSzPts val="4300"/>
              <a:buChar char="•"/>
              <a:defRPr sz="4300"/>
            </a:lvl7pPr>
            <a:lvl8pPr indent="-501650" lvl="7" marL="3657600" rtl="0">
              <a:spcBef>
                <a:spcPts val="0"/>
              </a:spcBef>
              <a:spcAft>
                <a:spcPts val="0"/>
              </a:spcAft>
              <a:buSzPts val="4300"/>
              <a:buChar char="•"/>
              <a:defRPr sz="4300"/>
            </a:lvl8pPr>
            <a:lvl9pPr indent="-501650" lvl="8" marL="4114800">
              <a:spcBef>
                <a:spcPts val="0"/>
              </a:spcBef>
              <a:spcAft>
                <a:spcPts val="0"/>
              </a:spcAft>
              <a:buSzPts val="4300"/>
              <a:buChar char="•"/>
              <a:defRPr sz="4300"/>
            </a:lvl9pPr>
          </a:lstStyle>
          <a:p/>
        </p:txBody>
      </p:sp>
      <p:sp>
        <p:nvSpPr>
          <p:cNvPr id="18" name="Google Shape;18;p4"/>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5"/>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2" name="Google Shape;22;p5"/>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6"/>
          <p:cNvSpPr txBox="1"/>
          <p:nvPr>
            <p:ph idx="1" type="body"/>
          </p:nvPr>
        </p:nvSpPr>
        <p:spPr>
          <a:xfrm>
            <a:off x="1412975" y="1287950"/>
            <a:ext cx="3530700" cy="3236100"/>
          </a:xfrm>
          <a:prstGeom prst="rect">
            <a:avLst/>
          </a:prstGeom>
        </p:spPr>
        <p:txBody>
          <a:bodyPr anchorCtr="0" anchor="t" bIns="0" lIns="0" spcFirstLastPara="1" rIns="0" wrap="square" tIns="0">
            <a:no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6" name="Google Shape;26;p6"/>
          <p:cNvSpPr txBox="1"/>
          <p:nvPr>
            <p:ph idx="2" type="body"/>
          </p:nvPr>
        </p:nvSpPr>
        <p:spPr>
          <a:xfrm>
            <a:off x="5156126" y="1287950"/>
            <a:ext cx="3530700" cy="3236100"/>
          </a:xfrm>
          <a:prstGeom prst="rect">
            <a:avLst/>
          </a:prstGeom>
        </p:spPr>
        <p:txBody>
          <a:bodyPr anchorCtr="0" anchor="t" bIns="0" lIns="0" spcFirstLastPara="1" rIns="0" wrap="square" tIns="0">
            <a:no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7" name="Google Shape;27;p6"/>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8" name="Shape 28"/>
        <p:cNvGrpSpPr/>
        <p:nvPr/>
      </p:nvGrpSpPr>
      <p:grpSpPr>
        <a:xfrm>
          <a:off x="0" y="0"/>
          <a:ext cx="0" cy="0"/>
          <a:chOff x="0" y="0"/>
          <a:chExt cx="0" cy="0"/>
        </a:xfrm>
      </p:grpSpPr>
      <p:sp>
        <p:nvSpPr>
          <p:cNvPr id="29" name="Google Shape;29;p7"/>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7"/>
          <p:cNvSpPr txBox="1"/>
          <p:nvPr>
            <p:ph idx="1" type="body"/>
          </p:nvPr>
        </p:nvSpPr>
        <p:spPr>
          <a:xfrm>
            <a:off x="1411775"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31" name="Google Shape;31;p7"/>
          <p:cNvSpPr txBox="1"/>
          <p:nvPr>
            <p:ph idx="2" type="body"/>
          </p:nvPr>
        </p:nvSpPr>
        <p:spPr>
          <a:xfrm>
            <a:off x="3929671"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32" name="Google Shape;32;p7"/>
          <p:cNvSpPr txBox="1"/>
          <p:nvPr>
            <p:ph idx="3" type="body"/>
          </p:nvPr>
        </p:nvSpPr>
        <p:spPr>
          <a:xfrm>
            <a:off x="6447566"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33" name="Google Shape;33;p7"/>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8"/>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6" name="Google Shape;36;p8"/>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7" name="Shape 37"/>
        <p:cNvGrpSpPr/>
        <p:nvPr/>
      </p:nvGrpSpPr>
      <p:grpSpPr>
        <a:xfrm>
          <a:off x="0" y="0"/>
          <a:ext cx="0" cy="0"/>
          <a:chOff x="0" y="0"/>
          <a:chExt cx="0" cy="0"/>
        </a:xfrm>
      </p:grpSpPr>
      <p:sp>
        <p:nvSpPr>
          <p:cNvPr id="38" name="Google Shape;38;p9"/>
          <p:cNvSpPr txBox="1"/>
          <p:nvPr>
            <p:ph idx="1" type="body"/>
          </p:nvPr>
        </p:nvSpPr>
        <p:spPr>
          <a:xfrm>
            <a:off x="1411775" y="4270412"/>
            <a:ext cx="72750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800"/>
              <a:buNone/>
              <a:defRPr sz="1800"/>
            </a:lvl1pPr>
          </a:lstStyle>
          <a:p/>
        </p:txBody>
      </p:sp>
      <p:sp>
        <p:nvSpPr>
          <p:cNvPr id="39" name="Google Shape;39;p9"/>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0" name="Shape 40"/>
        <p:cNvGrpSpPr/>
        <p:nvPr/>
      </p:nvGrpSpPr>
      <p:grpSpPr>
        <a:xfrm>
          <a:off x="0" y="0"/>
          <a:ext cx="0" cy="0"/>
          <a:chOff x="0" y="0"/>
          <a:chExt cx="0" cy="0"/>
        </a:xfrm>
      </p:grpSpPr>
      <p:sp>
        <p:nvSpPr>
          <p:cNvPr id="41" name="Google Shape;41;p10"/>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11775" y="129768"/>
            <a:ext cx="7273800" cy="857400"/>
          </a:xfrm>
          <a:prstGeom prst="rect">
            <a:avLst/>
          </a:prstGeom>
          <a:noFill/>
          <a:ln>
            <a:noFill/>
          </a:ln>
        </p:spPr>
        <p:txBody>
          <a:bodyPr anchorCtr="0" anchor="b" bIns="0" lIns="0" spcFirstLastPara="1" rIns="0" wrap="square" tIns="0">
            <a:noAutofit/>
          </a:bodyPr>
          <a:lstStyle>
            <a:lvl1pPr lvl="0">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1pPr>
            <a:lvl2pPr lvl="1">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2pPr>
            <a:lvl3pPr lvl="2">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3pPr>
            <a:lvl4pPr lvl="3">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4pPr>
            <a:lvl5pPr lvl="4">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5pPr>
            <a:lvl6pPr lvl="5">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6pPr>
            <a:lvl7pPr lvl="6">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7pPr>
            <a:lvl8pPr lvl="7">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8pPr>
            <a:lvl9pPr lvl="8">
              <a:spcBef>
                <a:spcPts val="0"/>
              </a:spcBef>
              <a:spcAft>
                <a:spcPts val="0"/>
              </a:spcAft>
              <a:buClr>
                <a:srgbClr val="1C4587"/>
              </a:buClr>
              <a:buSzPts val="3200"/>
              <a:buFont typeface="Amatic SC"/>
              <a:buNone/>
              <a:defRPr b="1" sz="3200">
                <a:solidFill>
                  <a:srgbClr val="1C4587"/>
                </a:solidFill>
                <a:latin typeface="Amatic SC"/>
                <a:ea typeface="Amatic SC"/>
                <a:cs typeface="Amatic SC"/>
                <a:sym typeface="Amatic SC"/>
              </a:defRPr>
            </a:lvl9pPr>
          </a:lstStyle>
          <a:p/>
        </p:txBody>
      </p:sp>
      <p:sp>
        <p:nvSpPr>
          <p:cNvPr id="7" name="Google Shape;7;p1"/>
          <p:cNvSpPr txBox="1"/>
          <p:nvPr>
            <p:ph idx="1" type="body"/>
          </p:nvPr>
        </p:nvSpPr>
        <p:spPr>
          <a:xfrm>
            <a:off x="1411775" y="1287956"/>
            <a:ext cx="7273800" cy="3271200"/>
          </a:xfrm>
          <a:prstGeom prst="rect">
            <a:avLst/>
          </a:prstGeom>
          <a:noFill/>
          <a:ln>
            <a:noFill/>
          </a:ln>
        </p:spPr>
        <p:txBody>
          <a:bodyPr anchorCtr="0" anchor="t" bIns="0" lIns="0" spcFirstLastPara="1" rIns="0" wrap="square" tIns="0">
            <a:noAutofit/>
          </a:bodyPr>
          <a:lstStyle>
            <a:lvl1pPr indent="-368300" lvl="0" marL="4572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1pPr>
            <a:lvl2pPr indent="-368300" lvl="1" marL="9144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2pPr>
            <a:lvl3pPr indent="-368300" lvl="2" marL="13716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3pPr>
            <a:lvl4pPr indent="-368300" lvl="3" marL="18288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4pPr>
            <a:lvl5pPr indent="-368300" lvl="4" marL="22860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5pPr>
            <a:lvl6pPr indent="-368300" lvl="5" marL="27432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6pPr>
            <a:lvl7pPr indent="-368300" lvl="6" marL="32004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7pPr>
            <a:lvl8pPr indent="-368300" lvl="7" marL="36576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8pPr>
            <a:lvl9pPr indent="-368300" lvl="8" marL="41148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9pPr>
          </a:lstStyle>
          <a:p/>
        </p:txBody>
      </p:sp>
      <p:sp>
        <p:nvSpPr>
          <p:cNvPr id="8" name="Google Shape;8;p1"/>
          <p:cNvSpPr txBox="1"/>
          <p:nvPr>
            <p:ph idx="12" type="sldNum"/>
          </p:nvPr>
        </p:nvSpPr>
        <p:spPr>
          <a:xfrm>
            <a:off x="8404384" y="254051"/>
            <a:ext cx="548700" cy="393600"/>
          </a:xfrm>
          <a:prstGeom prst="rect">
            <a:avLst/>
          </a:prstGeom>
          <a:noFill/>
          <a:ln>
            <a:noFill/>
          </a:ln>
        </p:spPr>
        <p:txBody>
          <a:bodyPr anchorCtr="0" anchor="ctr" bIns="0" lIns="0" spcFirstLastPara="1" rIns="0" wrap="square" tIns="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p12"/>
          <p:cNvSpPr txBox="1"/>
          <p:nvPr>
            <p:ph type="ctrTitle"/>
          </p:nvPr>
        </p:nvSpPr>
        <p:spPr>
          <a:xfrm>
            <a:off x="2765775" y="1645750"/>
            <a:ext cx="4227000" cy="1431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Interactive</a:t>
            </a:r>
            <a:r>
              <a:rPr lang="en"/>
              <a:t> Notebooks</a:t>
            </a:r>
            <a:endParaRPr/>
          </a:p>
          <a:p>
            <a:pPr indent="0" lvl="0" marL="0" rtl="0" algn="ctr">
              <a:spcBef>
                <a:spcPts val="0"/>
              </a:spcBef>
              <a:spcAft>
                <a:spcPts val="0"/>
              </a:spcAft>
              <a:buNone/>
            </a:pPr>
            <a:r>
              <a:rPr lang="en"/>
              <a:t>Mrs. Hunt</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 </a:t>
            </a:r>
            <a:endParaRPr/>
          </a:p>
        </p:txBody>
      </p:sp>
      <p:sp>
        <p:nvSpPr>
          <p:cNvPr id="107" name="Google Shape;107;p21"/>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Flip to the next page and tape in Books to Read.</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Tab it.  </a:t>
            </a:r>
            <a:endParaRPr sz="3000"/>
          </a:p>
        </p:txBody>
      </p:sp>
      <p:pic>
        <p:nvPicPr>
          <p:cNvPr id="108" name="Google Shape;108;p21"/>
          <p:cNvPicPr preferRelativeResize="0"/>
          <p:nvPr/>
        </p:nvPicPr>
        <p:blipFill>
          <a:blip r:embed="rId3">
            <a:alphaModFix/>
          </a:blip>
          <a:stretch>
            <a:fillRect/>
          </a:stretch>
        </p:blipFill>
        <p:spPr>
          <a:xfrm>
            <a:off x="2705988" y="2661113"/>
            <a:ext cx="6696075" cy="3514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 </a:t>
            </a:r>
            <a:endParaRPr/>
          </a:p>
        </p:txBody>
      </p:sp>
      <p:sp>
        <p:nvSpPr>
          <p:cNvPr id="114" name="Google Shape;114;p22"/>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Flip to the next page and tape in Status of the Class</a:t>
            </a:r>
            <a:endParaRPr sz="3000"/>
          </a:p>
        </p:txBody>
      </p:sp>
      <p:pic>
        <p:nvPicPr>
          <p:cNvPr id="115" name="Google Shape;115;p22"/>
          <p:cNvPicPr preferRelativeResize="0"/>
          <p:nvPr/>
        </p:nvPicPr>
        <p:blipFill>
          <a:blip r:embed="rId3">
            <a:alphaModFix/>
          </a:blip>
          <a:stretch>
            <a:fillRect/>
          </a:stretch>
        </p:blipFill>
        <p:spPr>
          <a:xfrm>
            <a:off x="2427638" y="1983350"/>
            <a:ext cx="6257925" cy="4324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a:t>
            </a:r>
            <a:endParaRPr/>
          </a:p>
        </p:txBody>
      </p:sp>
      <p:sp>
        <p:nvSpPr>
          <p:cNvPr id="121" name="Google Shape;121;p23"/>
          <p:cNvSpPr txBox="1"/>
          <p:nvPr>
            <p:ph idx="1" type="body"/>
          </p:nvPr>
        </p:nvSpPr>
        <p:spPr>
          <a:xfrm>
            <a:off x="1411775" y="1287950"/>
            <a:ext cx="73740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Flip to the next page. At the top, write “Journal”</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Don’t tape anything down.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Put tab number 7.</a:t>
            </a: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a:t>
            </a:r>
            <a:endParaRPr/>
          </a:p>
        </p:txBody>
      </p:sp>
      <p:sp>
        <p:nvSpPr>
          <p:cNvPr id="127" name="Google Shape;127;p24"/>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Skip about 30 pages.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At the top of the page write “Bellringer Notes”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Don’t tape anything down.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Tab it.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a:t>
            </a:r>
            <a:endParaRPr/>
          </a:p>
        </p:txBody>
      </p:sp>
      <p:sp>
        <p:nvSpPr>
          <p:cNvPr id="133" name="Google Shape;133;p25"/>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Skip about 10 pages.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At the top write, “All Notes”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Tab it. </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Review Purpose of each tab and reading goals </a:t>
            </a:r>
            <a:endParaRPr/>
          </a:p>
        </p:txBody>
      </p:sp>
      <p:sp>
        <p:nvSpPr>
          <p:cNvPr id="139" name="Google Shape;139;p26"/>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Exit Ticket</a:t>
            </a:r>
            <a:endParaRPr/>
          </a:p>
        </p:txBody>
      </p:sp>
      <p:sp>
        <p:nvSpPr>
          <p:cNvPr id="145" name="Google Shape;145;p27"/>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Use the QR code to fill out the exit ticket survey. </a:t>
            </a:r>
            <a:endParaRPr sz="3000"/>
          </a:p>
          <a:p>
            <a:pPr indent="0" lvl="0" marL="0" rtl="0" algn="l">
              <a:spcBef>
                <a:spcPts val="0"/>
              </a:spcBef>
              <a:spcAft>
                <a:spcPts val="0"/>
              </a:spcAft>
              <a:buNone/>
            </a:pPr>
            <a:r>
              <a:t/>
            </a:r>
            <a:endParaRPr sz="3000"/>
          </a:p>
        </p:txBody>
      </p:sp>
      <p:pic>
        <p:nvPicPr>
          <p:cNvPr id="146" name="Google Shape;146;p27"/>
          <p:cNvPicPr preferRelativeResize="0"/>
          <p:nvPr/>
        </p:nvPicPr>
        <p:blipFill>
          <a:blip r:embed="rId3">
            <a:alphaModFix/>
          </a:blip>
          <a:stretch>
            <a:fillRect/>
          </a:stretch>
        </p:blipFill>
        <p:spPr>
          <a:xfrm>
            <a:off x="2915850" y="1856525"/>
            <a:ext cx="3312275" cy="317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13"/>
          <p:cNvSpPr txBox="1"/>
          <p:nvPr>
            <p:ph type="ctrTitle"/>
          </p:nvPr>
        </p:nvSpPr>
        <p:spPr>
          <a:xfrm>
            <a:off x="2544675" y="1624275"/>
            <a:ext cx="4743000" cy="1453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Your First and Last Name</a:t>
            </a:r>
            <a:endParaRPr/>
          </a:p>
          <a:p>
            <a:pPr indent="0" lvl="0" marL="0" rtl="0" algn="ctr">
              <a:spcBef>
                <a:spcPts val="0"/>
              </a:spcBef>
              <a:spcAft>
                <a:spcPts val="0"/>
              </a:spcAft>
              <a:buNone/>
            </a:pPr>
            <a:r>
              <a:rPr lang="en" sz="3600"/>
              <a:t>A day class period/B Day class Period</a:t>
            </a:r>
            <a:endParaRPr sz="3600"/>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t>Instructions </a:t>
            </a:r>
            <a:endParaRPr sz="4800"/>
          </a:p>
        </p:txBody>
      </p:sp>
      <p:sp>
        <p:nvSpPr>
          <p:cNvPr id="61" name="Google Shape;61;p14"/>
          <p:cNvSpPr txBox="1"/>
          <p:nvPr>
            <p:ph idx="1" type="body"/>
          </p:nvPr>
        </p:nvSpPr>
        <p:spPr>
          <a:xfrm>
            <a:off x="1411775" y="942074"/>
            <a:ext cx="7273800" cy="361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Cut out all handouts around the text on the page.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 sz="3600"/>
              <a:t>Select your color tape and leave it on the table beside you.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a:t>
            </a:r>
            <a:endParaRPr/>
          </a:p>
        </p:txBody>
      </p:sp>
      <p:sp>
        <p:nvSpPr>
          <p:cNvPr id="67" name="Google Shape;67;p15"/>
          <p:cNvSpPr txBox="1"/>
          <p:nvPr>
            <p:ph idx="1" type="body"/>
          </p:nvPr>
        </p:nvSpPr>
        <p:spPr>
          <a:xfrm>
            <a:off x="1411775" y="987181"/>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Flip to the first page in your notebook and attach the Table of Contents sheet with one piece of tape at the top and one piece of tape at the bottom.</a:t>
            </a:r>
            <a:r>
              <a:rPr lang="en"/>
              <a:t> </a:t>
            </a:r>
            <a:endParaRPr/>
          </a:p>
        </p:txBody>
      </p:sp>
      <p:pic>
        <p:nvPicPr>
          <p:cNvPr id="68" name="Google Shape;68;p15"/>
          <p:cNvPicPr preferRelativeResize="0"/>
          <p:nvPr/>
        </p:nvPicPr>
        <p:blipFill>
          <a:blip r:embed="rId3">
            <a:alphaModFix/>
          </a:blip>
          <a:stretch>
            <a:fillRect/>
          </a:stretch>
        </p:blipFill>
        <p:spPr>
          <a:xfrm>
            <a:off x="2605025" y="2419038"/>
            <a:ext cx="6629400" cy="3438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Tab</a:t>
            </a:r>
            <a:endParaRPr/>
          </a:p>
        </p:txBody>
      </p:sp>
      <p:sp>
        <p:nvSpPr>
          <p:cNvPr id="74" name="Google Shape;74;p16"/>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Fold a piece of tape about an inch long over the end of this single piece of paper so that there is a tab hanging off the edge.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Make sure the tab is not too long or too short.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highlight>
                  <a:srgbClr val="FFFF00"/>
                </a:highlight>
              </a:rPr>
              <a:t>Add pic of tab. </a:t>
            </a:r>
            <a:endParaRPr sz="3000">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a:t>
            </a:r>
            <a:endParaRPr/>
          </a:p>
        </p:txBody>
      </p:sp>
      <p:sp>
        <p:nvSpPr>
          <p:cNvPr id="80" name="Google Shape;80;p17"/>
          <p:cNvSpPr txBox="1"/>
          <p:nvPr>
            <p:ph idx="1" type="body"/>
          </p:nvPr>
        </p:nvSpPr>
        <p:spPr>
          <a:xfrm>
            <a:off x="1087625" y="987181"/>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Flip to the next page (not the back of that page) and tape in the Genre Goals Graph.</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Make a tab on this page that is a little below the first tab when you shut your notebook. </a:t>
            </a:r>
            <a:endParaRPr sz="3000"/>
          </a:p>
        </p:txBody>
      </p:sp>
      <p:pic>
        <p:nvPicPr>
          <p:cNvPr id="81" name="Google Shape;81;p17"/>
          <p:cNvPicPr preferRelativeResize="0"/>
          <p:nvPr/>
        </p:nvPicPr>
        <p:blipFill>
          <a:blip r:embed="rId3">
            <a:alphaModFix/>
          </a:blip>
          <a:stretch>
            <a:fillRect/>
          </a:stretch>
        </p:blipFill>
        <p:spPr>
          <a:xfrm>
            <a:off x="5522396" y="2811421"/>
            <a:ext cx="4113850" cy="268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a:t>
            </a:r>
            <a:endParaRPr/>
          </a:p>
        </p:txBody>
      </p:sp>
      <p:sp>
        <p:nvSpPr>
          <p:cNvPr id="87" name="Google Shape;87;p18"/>
          <p:cNvSpPr txBox="1"/>
          <p:nvPr>
            <p:ph idx="1" type="body"/>
          </p:nvPr>
        </p:nvSpPr>
        <p:spPr>
          <a:xfrm>
            <a:off x="1411775" y="9361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Flip to the next page (not the back of this page) and tape on the My Books sheet.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Make your third tab below the second tab when you shut your notebook. </a:t>
            </a:r>
            <a:endParaRPr sz="3000"/>
          </a:p>
        </p:txBody>
      </p:sp>
      <p:pic>
        <p:nvPicPr>
          <p:cNvPr id="88" name="Google Shape;88;p18"/>
          <p:cNvPicPr preferRelativeResize="0"/>
          <p:nvPr/>
        </p:nvPicPr>
        <p:blipFill>
          <a:blip r:embed="rId3">
            <a:alphaModFix/>
          </a:blip>
          <a:stretch>
            <a:fillRect/>
          </a:stretch>
        </p:blipFill>
        <p:spPr>
          <a:xfrm>
            <a:off x="3330795" y="3227923"/>
            <a:ext cx="5813204" cy="3706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a:t>
            </a:r>
            <a:endParaRPr/>
          </a:p>
        </p:txBody>
      </p:sp>
      <p:sp>
        <p:nvSpPr>
          <p:cNvPr id="94" name="Google Shape;94;p19"/>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Flip to THE BACK of that page and tape in the other My Books sheet. </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1411775" y="1297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a:t>
            </a:r>
            <a:endParaRPr/>
          </a:p>
        </p:txBody>
      </p:sp>
      <p:sp>
        <p:nvSpPr>
          <p:cNvPr id="100" name="Google Shape;100;p20"/>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Flip 4 pages. Tape in the My Borrowed Books sheet.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You know what to do with the tabs now. </a:t>
            </a:r>
            <a:endParaRPr sz="3000"/>
          </a:p>
        </p:txBody>
      </p:sp>
      <p:pic>
        <p:nvPicPr>
          <p:cNvPr id="101" name="Google Shape;101;p20"/>
          <p:cNvPicPr preferRelativeResize="0"/>
          <p:nvPr/>
        </p:nvPicPr>
        <p:blipFill>
          <a:blip r:embed="rId3">
            <a:alphaModFix/>
          </a:blip>
          <a:stretch>
            <a:fillRect/>
          </a:stretch>
        </p:blipFill>
        <p:spPr>
          <a:xfrm>
            <a:off x="4311350" y="2731196"/>
            <a:ext cx="4458049" cy="3000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